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4" r:id="rId8"/>
    <p:sldId id="272" r:id="rId9"/>
    <p:sldId id="265" r:id="rId10"/>
    <p:sldId id="266" r:id="rId11"/>
    <p:sldId id="267" r:id="rId12"/>
    <p:sldId id="282" r:id="rId13"/>
    <p:sldId id="269" r:id="rId14"/>
    <p:sldId id="270" r:id="rId15"/>
    <p:sldId id="271" r:id="rId16"/>
    <p:sldId id="283" r:id="rId17"/>
    <p:sldId id="285" r:id="rId18"/>
    <p:sldId id="286" r:id="rId19"/>
    <p:sldId id="275" r:id="rId20"/>
    <p:sldId id="274" r:id="rId21"/>
    <p:sldId id="281" r:id="rId22"/>
    <p:sldId id="280" r:id="rId23"/>
    <p:sldId id="279" r:id="rId24"/>
    <p:sldId id="278" r:id="rId25"/>
    <p:sldId id="287" r:id="rId26"/>
    <p:sldId id="28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806" autoAdjust="0"/>
  </p:normalViewPr>
  <p:slideViewPr>
    <p:cSldViewPr>
      <p:cViewPr varScale="1">
        <p:scale>
          <a:sx n="111" d="100"/>
          <a:sy n="111" d="100"/>
        </p:scale>
        <p:origin x="153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84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714488"/>
            <a:ext cx="7772400" cy="4500594"/>
          </a:xfrm>
        </p:spPr>
        <p:txBody>
          <a:bodyPr>
            <a:normAutofit/>
          </a:bodyPr>
          <a:lstStyle/>
          <a:p>
            <a:pPr algn="ctr"/>
            <a:br>
              <a:rPr lang="ru-RU" sz="2400" dirty="0">
                <a:solidFill>
                  <a:srgbClr val="00B45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B451"/>
                </a:solidFill>
                <a:latin typeface="Times New Roman" pitchFamily="18" charset="0"/>
                <a:cs typeface="Times New Roman" pitchFamily="18" charset="0"/>
              </a:rPr>
              <a:t>Районный  конкурс</a:t>
            </a:r>
            <a:b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НАХОДКА  ГОДА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Лидчина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историческая</a:t>
            </a:r>
            <a:b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B451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История одной упаковки</a:t>
            </a:r>
            <a:br>
              <a:rPr lang="ru-RU" sz="2400" dirty="0">
                <a:solidFill>
                  <a:srgbClr val="00B451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</a:br>
            <a:br>
              <a:rPr lang="ru-RU" sz="2400" dirty="0">
                <a:solidFill>
                  <a:srgbClr val="00B451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</a:br>
            <a:r>
              <a:rPr lang="ru-RU" sz="2400" dirty="0">
                <a:solidFill>
                  <a:srgbClr val="00B451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       </a:t>
            </a:r>
            <a:r>
              <a:rPr lang="ru-RU" sz="2000" b="0" dirty="0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ПОДГОТОВИЛИ:</a:t>
            </a:r>
            <a:br>
              <a:rPr lang="ru-RU" sz="2000" b="0" dirty="0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</a:br>
            <a:r>
              <a:rPr lang="ru-RU" sz="2000" b="0" dirty="0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                            Гроховская </a:t>
            </a:r>
            <a:r>
              <a:rPr lang="ru-RU" sz="2000" b="0" dirty="0" err="1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Анжелика</a:t>
            </a:r>
            <a:br>
              <a:rPr lang="ru-RU" sz="2000" b="0" dirty="0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</a:br>
            <a:r>
              <a:rPr lang="ru-RU" sz="2000" b="0" dirty="0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                      учащаяся  </a:t>
            </a:r>
            <a:r>
              <a:rPr lang="ru-RU" sz="2000" b="0" dirty="0" err="1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х</a:t>
            </a:r>
            <a:r>
              <a:rPr lang="ru-RU" sz="2000" b="0" dirty="0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класса</a:t>
            </a:r>
            <a:r>
              <a:rPr lang="ru-RU" sz="2000" dirty="0">
                <a:solidFill>
                  <a:srgbClr val="00B451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</a:t>
            </a:r>
            <a:br>
              <a:rPr lang="ru-RU" sz="2000" dirty="0">
                <a:solidFill>
                  <a:srgbClr val="00B451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</a:br>
            <a:r>
              <a:rPr lang="ru-RU" sz="2000" dirty="0">
                <a:solidFill>
                  <a:srgbClr val="00B451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         </a:t>
            </a:r>
            <a:r>
              <a:rPr lang="ru-RU" sz="2000" b="0" dirty="0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Руководитель</a:t>
            </a:r>
            <a:br>
              <a:rPr lang="ru-RU" sz="2000" b="0" dirty="0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</a:br>
            <a:r>
              <a:rPr lang="ru-RU" sz="2000" b="0" dirty="0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                                          </a:t>
            </a:r>
            <a:r>
              <a:rPr lang="ru-RU" sz="2000" b="0" dirty="0" err="1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Жватель</a:t>
            </a:r>
            <a:r>
              <a:rPr lang="ru-RU" sz="2000" b="0" dirty="0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Татьяна Викторовна</a:t>
            </a:r>
            <a:br>
              <a:rPr lang="ru-RU" sz="2000" b="0" dirty="0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</a:br>
            <a:r>
              <a:rPr lang="ru-RU" sz="2000" b="0" dirty="0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                       руководитель музея</a:t>
            </a:r>
            <a:br>
              <a:rPr lang="ru-RU" sz="2000" b="0" dirty="0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</a:br>
            <a:r>
              <a:rPr lang="ru-RU" sz="2000" b="0" dirty="0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                      «</a:t>
            </a:r>
            <a:r>
              <a:rPr lang="ru-RU" sz="2000" b="0" dirty="0" err="1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Беларуская</a:t>
            </a:r>
            <a:r>
              <a:rPr lang="ru-RU" sz="2000" b="0" dirty="0">
                <a:solidFill>
                  <a:srgbClr val="C00000"/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 хатка»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642919"/>
            <a:ext cx="7772400" cy="100013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Учреждение образования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«Средняя школа №16 г.Лиды»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81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Мария Чернявская</a:t>
            </a:r>
          </a:p>
        </p:txBody>
      </p:sp>
      <p:pic>
        <p:nvPicPr>
          <p:cNvPr id="12291" name="Picture 3" descr="C:\Users\User\Desktop\14c1a96a05e96fc4ad2a6f0d02a3da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500174"/>
            <a:ext cx="7080917" cy="471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8119"/>
          </a:xfrm>
          <a:prstGeom prst="rect">
            <a:avLst/>
          </a:prstGeom>
          <a:noFill/>
        </p:spPr>
      </p:pic>
      <p:pic>
        <p:nvPicPr>
          <p:cNvPr id="13315" name="Picture 3" descr="C:\Users\User\Desktop\IMG_20230510_125638.jpg"/>
          <p:cNvPicPr>
            <a:picLocks noChangeAspect="1" noChangeArrowheads="1"/>
          </p:cNvPicPr>
          <p:nvPr/>
        </p:nvPicPr>
        <p:blipFill>
          <a:blip r:embed="rId3" cstate="print"/>
          <a:srcRect l="6266" t="4177" r="10703" b="10181"/>
          <a:stretch>
            <a:fillRect/>
          </a:stretch>
        </p:blipFill>
        <p:spPr bwMode="auto">
          <a:xfrm>
            <a:off x="714348" y="571480"/>
            <a:ext cx="7572428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8119"/>
          </a:xfrm>
          <a:prstGeom prst="rect">
            <a:avLst/>
          </a:prstGeom>
          <a:noFill/>
        </p:spPr>
      </p:pic>
      <p:pic>
        <p:nvPicPr>
          <p:cNvPr id="1026" name="Picture 2" descr="C:\Users\User\Desktop\IMG_20230606_160421.jpg"/>
          <p:cNvPicPr>
            <a:picLocks noChangeAspect="1" noChangeArrowheads="1"/>
          </p:cNvPicPr>
          <p:nvPr/>
        </p:nvPicPr>
        <p:blipFill>
          <a:blip r:embed="rId3" cstate="print"/>
          <a:srcRect l="3113" t="13863" r="6617" b="31130"/>
          <a:stretch>
            <a:fillRect/>
          </a:stretch>
        </p:blipFill>
        <p:spPr bwMode="auto">
          <a:xfrm>
            <a:off x="1571604" y="857232"/>
            <a:ext cx="6380439" cy="5184000"/>
          </a:xfrm>
          <a:prstGeom prst="rect">
            <a:avLst/>
          </a:prstGeom>
          <a:noFill/>
        </p:spPr>
      </p:pic>
      <p:pic>
        <p:nvPicPr>
          <p:cNvPr id="4" name="Picture 2" descr="C:\Users\User\Desktop\IMG_20230606_160421.jpg"/>
          <p:cNvPicPr>
            <a:picLocks noChangeAspect="1" noChangeArrowheads="1"/>
          </p:cNvPicPr>
          <p:nvPr/>
        </p:nvPicPr>
        <p:blipFill>
          <a:blip r:embed="rId3" cstate="print"/>
          <a:srcRect l="3113" t="13863" r="6617" b="31130"/>
          <a:stretch>
            <a:fillRect/>
          </a:stretch>
        </p:blipFill>
        <p:spPr bwMode="auto">
          <a:xfrm>
            <a:off x="1724004" y="1009632"/>
            <a:ext cx="6380439" cy="518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9429"/>
          </a:xfrm>
          <a:prstGeom prst="rect">
            <a:avLst/>
          </a:prstGeom>
          <a:noFill/>
        </p:spPr>
      </p:pic>
      <p:pic>
        <p:nvPicPr>
          <p:cNvPr id="1026" name="Picture 2" descr="C:\Users\User\Desktop\IMG_20230606_160504.jpg"/>
          <p:cNvPicPr>
            <a:picLocks noChangeAspect="1" noChangeArrowheads="1"/>
          </p:cNvPicPr>
          <p:nvPr/>
        </p:nvPicPr>
        <p:blipFill>
          <a:blip r:embed="rId3" cstate="print"/>
          <a:srcRect l="13968" t="3133" r="32767" b="4958"/>
          <a:stretch>
            <a:fillRect/>
          </a:stretch>
        </p:blipFill>
        <p:spPr bwMode="auto">
          <a:xfrm rot="16200000">
            <a:off x="1861085" y="-75191"/>
            <a:ext cx="5368906" cy="69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9429"/>
          </a:xfrm>
          <a:prstGeom prst="rect">
            <a:avLst/>
          </a:prstGeom>
          <a:noFill/>
        </p:spPr>
      </p:pic>
      <p:pic>
        <p:nvPicPr>
          <p:cNvPr id="2050" name="Picture 2" descr="C:\Users\User\Desktop\IMG_20230606_160444 (1).jpg"/>
          <p:cNvPicPr>
            <a:picLocks noChangeAspect="1" noChangeArrowheads="1"/>
          </p:cNvPicPr>
          <p:nvPr/>
        </p:nvPicPr>
        <p:blipFill>
          <a:blip r:embed="rId3" cstate="print"/>
          <a:srcRect l="39165" r="23236" b="4958"/>
          <a:stretch>
            <a:fillRect/>
          </a:stretch>
        </p:blipFill>
        <p:spPr bwMode="auto">
          <a:xfrm rot="16200000">
            <a:off x="2692694" y="-406733"/>
            <a:ext cx="3778813" cy="716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9429"/>
          </a:xfrm>
          <a:prstGeom prst="rect">
            <a:avLst/>
          </a:prstGeom>
          <a:noFill/>
        </p:spPr>
      </p:pic>
      <p:pic>
        <p:nvPicPr>
          <p:cNvPr id="3075" name="Picture 3" descr="C:\Users\User\Desktop\IMG_20230606_160517.jpg"/>
          <p:cNvPicPr>
            <a:picLocks noChangeAspect="1" noChangeArrowheads="1"/>
          </p:cNvPicPr>
          <p:nvPr/>
        </p:nvPicPr>
        <p:blipFill>
          <a:blip r:embed="rId3" cstate="print"/>
          <a:srcRect l="39063" t="7291" r="28906" b="7291"/>
          <a:stretch>
            <a:fillRect/>
          </a:stretch>
        </p:blipFill>
        <p:spPr bwMode="auto">
          <a:xfrm rot="16200000">
            <a:off x="2694348" y="-765578"/>
            <a:ext cx="3960000" cy="79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2254" cy="6858119"/>
          </a:xfrm>
          <a:prstGeom prst="rect">
            <a:avLst/>
          </a:prstGeom>
          <a:noFill/>
        </p:spPr>
      </p:pic>
      <p:pic>
        <p:nvPicPr>
          <p:cNvPr id="4099" name="Picture 3" descr="C:\Users\User\Desktop\IMG_20230606_160450.jpg"/>
          <p:cNvPicPr>
            <a:picLocks noChangeAspect="1" noChangeArrowheads="1"/>
          </p:cNvPicPr>
          <p:nvPr/>
        </p:nvPicPr>
        <p:blipFill>
          <a:blip r:embed="rId3" cstate="print"/>
          <a:srcRect l="24317" t="2464" r="42784" b="9669"/>
          <a:stretch>
            <a:fillRect/>
          </a:stretch>
        </p:blipFill>
        <p:spPr bwMode="auto">
          <a:xfrm rot="16200000">
            <a:off x="2771157" y="-628073"/>
            <a:ext cx="3816000" cy="76438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2254" cy="6858119"/>
          </a:xfrm>
          <a:prstGeom prst="rect">
            <a:avLst/>
          </a:prstGeom>
          <a:noFill/>
        </p:spPr>
      </p:pic>
      <p:pic>
        <p:nvPicPr>
          <p:cNvPr id="4" name="Picture 2" descr="C:\Users\User\Desktop\IMG_20230606_160421.jpg"/>
          <p:cNvPicPr>
            <a:picLocks noChangeAspect="1" noChangeArrowheads="1"/>
          </p:cNvPicPr>
          <p:nvPr/>
        </p:nvPicPr>
        <p:blipFill>
          <a:blip r:embed="rId3" cstate="print"/>
          <a:srcRect l="6010" t="16794" r="9091" b="35451"/>
          <a:stretch>
            <a:fillRect/>
          </a:stretch>
        </p:blipFill>
        <p:spPr bwMode="auto">
          <a:xfrm>
            <a:off x="642910" y="642918"/>
            <a:ext cx="4512000" cy="3384000"/>
          </a:xfrm>
          <a:prstGeom prst="rect">
            <a:avLst/>
          </a:prstGeom>
          <a:noFill/>
        </p:spPr>
      </p:pic>
      <p:pic>
        <p:nvPicPr>
          <p:cNvPr id="2052" name="Picture 4" descr="C:\Users\User\Desktop\IMG_20230510_130902 (1).jpg"/>
          <p:cNvPicPr>
            <a:picLocks noChangeAspect="1" noChangeArrowheads="1"/>
          </p:cNvPicPr>
          <p:nvPr/>
        </p:nvPicPr>
        <p:blipFill>
          <a:blip r:embed="rId4" cstate="print"/>
          <a:srcRect l="54048" t="7047" r="4436" b="46998"/>
          <a:stretch>
            <a:fillRect/>
          </a:stretch>
        </p:blipFill>
        <p:spPr bwMode="auto">
          <a:xfrm>
            <a:off x="4214810" y="2571744"/>
            <a:ext cx="4379732" cy="363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3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14300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Художник-дизайнер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Морозова Марфа Фёдоровна</a:t>
            </a:r>
          </a:p>
        </p:txBody>
      </p:sp>
      <p:pic>
        <p:nvPicPr>
          <p:cNvPr id="2051" name="Picture 3" descr="C:\Users\User\Desktop\IMG_20230510_125758.jpg"/>
          <p:cNvPicPr>
            <a:picLocks noChangeAspect="1" noChangeArrowheads="1"/>
          </p:cNvPicPr>
          <p:nvPr/>
        </p:nvPicPr>
        <p:blipFill>
          <a:blip r:embed="rId3" cstate="print"/>
          <a:srcRect l="20888" t="10444" r="24802" b="25847"/>
          <a:stretch>
            <a:fillRect/>
          </a:stretch>
        </p:blipFill>
        <p:spPr bwMode="auto">
          <a:xfrm>
            <a:off x="3214678" y="1571612"/>
            <a:ext cx="2952000" cy="46172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9429"/>
          </a:xfrm>
          <a:prstGeom prst="rect">
            <a:avLst/>
          </a:prstGeom>
          <a:noFill/>
        </p:spPr>
      </p:pic>
      <p:pic>
        <p:nvPicPr>
          <p:cNvPr id="2050" name="Picture 2" descr="C:\Users\User\Desktop\IMG_20230510_130113.jpg"/>
          <p:cNvPicPr>
            <a:picLocks noChangeAspect="1" noChangeArrowheads="1"/>
          </p:cNvPicPr>
          <p:nvPr/>
        </p:nvPicPr>
        <p:blipFill>
          <a:blip r:embed="rId3" cstate="print"/>
          <a:srcRect l="26459" t="13229" r="17317" b="11805"/>
          <a:stretch>
            <a:fillRect/>
          </a:stretch>
        </p:blipFill>
        <p:spPr bwMode="auto">
          <a:xfrm>
            <a:off x="571472" y="714356"/>
            <a:ext cx="2520000" cy="2520000"/>
          </a:xfrm>
          <a:prstGeom prst="rect">
            <a:avLst/>
          </a:prstGeom>
          <a:noFill/>
        </p:spPr>
      </p:pic>
      <p:pic>
        <p:nvPicPr>
          <p:cNvPr id="2051" name="Picture 3" descr="C:\Users\User\Desktop\IMG_20230510_130140 (1).jpg"/>
          <p:cNvPicPr>
            <a:picLocks noChangeAspect="1" noChangeArrowheads="1"/>
          </p:cNvPicPr>
          <p:nvPr/>
        </p:nvPicPr>
        <p:blipFill>
          <a:blip r:embed="rId4" cstate="print"/>
          <a:srcRect l="20689" t="7455" r="14573" b="17797"/>
          <a:stretch>
            <a:fillRect/>
          </a:stretch>
        </p:blipFill>
        <p:spPr bwMode="auto">
          <a:xfrm>
            <a:off x="2928926" y="714356"/>
            <a:ext cx="2910000" cy="2520000"/>
          </a:xfrm>
          <a:prstGeom prst="rect">
            <a:avLst/>
          </a:prstGeom>
          <a:noFill/>
        </p:spPr>
      </p:pic>
      <p:pic>
        <p:nvPicPr>
          <p:cNvPr id="2053" name="Picture 5" descr="C:\Users\User\Desktop\IMG_20230510_1301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642918"/>
            <a:ext cx="2763907" cy="2520000"/>
          </a:xfrm>
          <a:prstGeom prst="rect">
            <a:avLst/>
          </a:prstGeom>
          <a:noFill/>
        </p:spPr>
      </p:pic>
      <p:pic>
        <p:nvPicPr>
          <p:cNvPr id="2054" name="Picture 6" descr="C:\Users\User\Desktop\IMG_20230510_130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1" y="3357562"/>
            <a:ext cx="3268578" cy="2880000"/>
          </a:xfrm>
          <a:prstGeom prst="rect">
            <a:avLst/>
          </a:prstGeom>
          <a:noFill/>
        </p:spPr>
      </p:pic>
      <p:pic>
        <p:nvPicPr>
          <p:cNvPr id="2055" name="Picture 7" descr="C:\Users\User\Desktop\IMG_20230510_1301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09" y="3357562"/>
            <a:ext cx="3320798" cy="28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8119"/>
          </a:xfrm>
          <a:prstGeom prst="rect">
            <a:avLst/>
          </a:prstGeom>
          <a:noFill/>
        </p:spPr>
      </p:pic>
      <p:pic>
        <p:nvPicPr>
          <p:cNvPr id="1026" name="Picture 2" descr="C:\Users\User\Desktop\IMG_20230606_160421.jpg"/>
          <p:cNvPicPr>
            <a:picLocks noChangeAspect="1" noChangeArrowheads="1"/>
          </p:cNvPicPr>
          <p:nvPr/>
        </p:nvPicPr>
        <p:blipFill>
          <a:blip r:embed="rId3" cstate="print"/>
          <a:srcRect l="3113" t="13863" r="6617" b="31130"/>
          <a:stretch>
            <a:fillRect/>
          </a:stretch>
        </p:blipFill>
        <p:spPr bwMode="auto">
          <a:xfrm>
            <a:off x="1571604" y="857232"/>
            <a:ext cx="6380439" cy="5184000"/>
          </a:xfrm>
          <a:prstGeom prst="rect">
            <a:avLst/>
          </a:prstGeom>
          <a:noFill/>
        </p:spPr>
      </p:pic>
      <p:pic>
        <p:nvPicPr>
          <p:cNvPr id="4" name="Picture 2" descr="C:\Users\User\Desktop\IMG_20230606_160421.jpg"/>
          <p:cNvPicPr>
            <a:picLocks noChangeAspect="1" noChangeArrowheads="1"/>
          </p:cNvPicPr>
          <p:nvPr/>
        </p:nvPicPr>
        <p:blipFill>
          <a:blip r:embed="rId3" cstate="print"/>
          <a:srcRect l="3113" t="13863" r="6617" b="31130"/>
          <a:stretch>
            <a:fillRect/>
          </a:stretch>
        </p:blipFill>
        <p:spPr bwMode="auto">
          <a:xfrm>
            <a:off x="1724004" y="1009632"/>
            <a:ext cx="6380439" cy="518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9429"/>
          </a:xfrm>
          <a:prstGeom prst="rect">
            <a:avLst/>
          </a:prstGeom>
          <a:noFill/>
        </p:spPr>
      </p:pic>
      <p:pic>
        <p:nvPicPr>
          <p:cNvPr id="3074" name="Picture 2" descr="C:\Users\User\Desktop\IMG_20230510_130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642918"/>
            <a:ext cx="8213620" cy="55012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9429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307" t="6615" b="12908"/>
          <a:stretch>
            <a:fillRect/>
          </a:stretch>
        </p:blipFill>
        <p:spPr bwMode="auto">
          <a:xfrm>
            <a:off x="714348" y="928670"/>
            <a:ext cx="7785628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9429"/>
          </a:xfrm>
          <a:prstGeom prst="rect">
            <a:avLst/>
          </a:prstGeom>
          <a:noFill/>
        </p:spPr>
      </p:pic>
      <p:pic>
        <p:nvPicPr>
          <p:cNvPr id="6146" name="Picture 2" descr="C:\Users\User\Desktop\IMG_20230525_115028.jpg"/>
          <p:cNvPicPr>
            <a:picLocks noChangeAspect="1" noChangeArrowheads="1"/>
          </p:cNvPicPr>
          <p:nvPr/>
        </p:nvPicPr>
        <p:blipFill>
          <a:blip r:embed="rId3" cstate="print"/>
          <a:srcRect l="14844" t="18750" r="42187" b="16667"/>
          <a:stretch>
            <a:fillRect/>
          </a:stretch>
        </p:blipFill>
        <p:spPr bwMode="auto">
          <a:xfrm>
            <a:off x="1714480" y="571480"/>
            <a:ext cx="2235484" cy="2520000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52482" t="10444" r="16186" b="63446"/>
          <a:stretch>
            <a:fillRect/>
          </a:stretch>
        </p:blipFill>
        <p:spPr bwMode="auto">
          <a:xfrm>
            <a:off x="4071934" y="642918"/>
            <a:ext cx="36720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 descr="C:\Users\User\Desktop\IMG_20230525_114729.jpg"/>
          <p:cNvPicPr>
            <a:picLocks noChangeAspect="1" noChangeArrowheads="1"/>
          </p:cNvPicPr>
          <p:nvPr/>
        </p:nvPicPr>
        <p:blipFill>
          <a:blip r:embed="rId5" cstate="print"/>
          <a:srcRect l="2870" t="28199" r="9399" b="33158"/>
          <a:stretch>
            <a:fillRect/>
          </a:stretch>
        </p:blipFill>
        <p:spPr bwMode="auto">
          <a:xfrm>
            <a:off x="571472" y="3286124"/>
            <a:ext cx="8001056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429"/>
          </a:xfrm>
          <a:prstGeom prst="rect">
            <a:avLst/>
          </a:prstGeom>
          <a:noFill/>
        </p:spPr>
      </p:pic>
      <p:pic>
        <p:nvPicPr>
          <p:cNvPr id="7170" name="Picture 2" descr="C:\Users\User\Desktop\IMG_20230525_114759.jpg"/>
          <p:cNvPicPr>
            <a:picLocks noChangeAspect="1" noChangeArrowheads="1"/>
          </p:cNvPicPr>
          <p:nvPr/>
        </p:nvPicPr>
        <p:blipFill>
          <a:blip r:embed="rId3" cstate="print"/>
          <a:srcRect l="3167" r="5186" b="31557"/>
          <a:stretch>
            <a:fillRect/>
          </a:stretch>
        </p:blipFill>
        <p:spPr bwMode="auto">
          <a:xfrm>
            <a:off x="642910" y="928671"/>
            <a:ext cx="7848000" cy="4929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9429"/>
          </a:xfrm>
          <a:prstGeom prst="rect">
            <a:avLst/>
          </a:prstGeom>
          <a:noFill/>
        </p:spPr>
      </p:pic>
      <p:pic>
        <p:nvPicPr>
          <p:cNvPr id="8194" name="Picture 2" descr="C:\Users\User\Desktop\IMG_20230525_114358.jpg"/>
          <p:cNvPicPr>
            <a:picLocks noChangeAspect="1" noChangeArrowheads="1"/>
          </p:cNvPicPr>
          <p:nvPr/>
        </p:nvPicPr>
        <p:blipFill>
          <a:blip r:embed="rId3" cstate="print"/>
          <a:srcRect l="3133" t="6267" r="2870" b="17491"/>
          <a:stretch>
            <a:fillRect/>
          </a:stretch>
        </p:blipFill>
        <p:spPr bwMode="auto">
          <a:xfrm>
            <a:off x="642910" y="714356"/>
            <a:ext cx="7989042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" y="0"/>
            <a:ext cx="9142254" cy="68581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076" name="AutoShape 4" descr="brand-lidk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brand-lidk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brand-lidk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 descr="C:\Users\User\Desktop\000506_22893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1" y="500042"/>
            <a:ext cx="7992963" cy="55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10"/>
            <a:ext cx="9144000" cy="68593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81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214554"/>
            <a:ext cx="7772400" cy="355442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642919"/>
            <a:ext cx="7772400" cy="64294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ОАО  «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Лидапищеконцентраты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2051" name="Picture 3" descr="C:\Users\User\Desktop\69s-1.jpg"/>
          <p:cNvPicPr>
            <a:picLocks noChangeAspect="1" noChangeArrowheads="1"/>
          </p:cNvPicPr>
          <p:nvPr/>
        </p:nvPicPr>
        <p:blipFill>
          <a:blip r:embed="rId3" cstate="print"/>
          <a:srcRect b="12000"/>
          <a:stretch>
            <a:fillRect/>
          </a:stretch>
        </p:blipFill>
        <p:spPr bwMode="auto">
          <a:xfrm>
            <a:off x="500034" y="1357298"/>
            <a:ext cx="8072494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8119"/>
          </a:xfrm>
          <a:prstGeom prst="rect">
            <a:avLst/>
          </a:prstGeom>
          <a:noFill/>
        </p:spPr>
      </p:pic>
      <p:pic>
        <p:nvPicPr>
          <p:cNvPr id="6147" name="Picture 3" descr="C:\Users\User\Desktop\IMG_20230510_130926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71480"/>
            <a:ext cx="4071966" cy="5715040"/>
          </a:xfrm>
          <a:prstGeom prst="rect">
            <a:avLst/>
          </a:prstGeom>
          <a:noFill/>
        </p:spPr>
      </p:pic>
      <p:pic>
        <p:nvPicPr>
          <p:cNvPr id="6148" name="Picture 4" descr="C:\Users\User\Desktop\IMG_20230510_130938.jpg"/>
          <p:cNvPicPr>
            <a:picLocks noChangeAspect="1" noChangeArrowheads="1"/>
          </p:cNvPicPr>
          <p:nvPr/>
        </p:nvPicPr>
        <p:blipFill>
          <a:blip r:embed="rId4" cstate="print"/>
          <a:srcRect l="4669" r="4282" b="5450"/>
          <a:stretch>
            <a:fillRect/>
          </a:stretch>
        </p:blipFill>
        <p:spPr bwMode="auto">
          <a:xfrm>
            <a:off x="4572000" y="500042"/>
            <a:ext cx="3900000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8119"/>
          </a:xfrm>
          <a:prstGeom prst="rect">
            <a:avLst/>
          </a:prstGeom>
          <a:noFill/>
        </p:spPr>
      </p:pic>
      <p:pic>
        <p:nvPicPr>
          <p:cNvPr id="8195" name="Picture 3" descr="C:\Users\User\Desktop\IMG_20230510_130932.jpg"/>
          <p:cNvPicPr>
            <a:picLocks noChangeAspect="1" noChangeArrowheads="1"/>
          </p:cNvPicPr>
          <p:nvPr/>
        </p:nvPicPr>
        <p:blipFill>
          <a:blip r:embed="rId3" cstate="print"/>
          <a:srcRect r="3964" b="56135"/>
          <a:stretch>
            <a:fillRect/>
          </a:stretch>
        </p:blipFill>
        <p:spPr bwMode="auto">
          <a:xfrm>
            <a:off x="500034" y="642918"/>
            <a:ext cx="5091429" cy="3240000"/>
          </a:xfrm>
          <a:prstGeom prst="rect">
            <a:avLst/>
          </a:prstGeom>
          <a:noFill/>
        </p:spPr>
      </p:pic>
      <p:pic>
        <p:nvPicPr>
          <p:cNvPr id="8196" name="Picture 4" descr="C:\Users\User\Desktop\IMG_20230510_130932.jpg"/>
          <p:cNvPicPr>
            <a:picLocks noChangeAspect="1" noChangeArrowheads="1"/>
          </p:cNvPicPr>
          <p:nvPr/>
        </p:nvPicPr>
        <p:blipFill>
          <a:blip r:embed="rId4" cstate="print"/>
          <a:srcRect l="3620" t="52080" r="4709" b="3010"/>
          <a:stretch>
            <a:fillRect/>
          </a:stretch>
        </p:blipFill>
        <p:spPr bwMode="auto">
          <a:xfrm>
            <a:off x="3929058" y="3143248"/>
            <a:ext cx="4746977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8119"/>
          </a:xfrm>
          <a:prstGeom prst="rect">
            <a:avLst/>
          </a:prstGeom>
          <a:noFill/>
        </p:spPr>
      </p:pic>
      <p:pic>
        <p:nvPicPr>
          <p:cNvPr id="10244" name="Picture 4" descr="C:\Users\User\Desktop\e34202dec9ae83a9823eee775479ebb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5" y="500042"/>
            <a:ext cx="8321667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8119"/>
          </a:xfrm>
          <a:prstGeom prst="rect">
            <a:avLst/>
          </a:prstGeom>
          <a:noFill/>
        </p:spPr>
      </p:pic>
      <p:pic>
        <p:nvPicPr>
          <p:cNvPr id="9219" name="Picture 3" descr="C:\Users\User\Desktop\IMG_20230510_125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571480"/>
            <a:ext cx="6500858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"/>
            <a:ext cx="9144000" cy="685942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 descr="C:\Users\User\Desktop\IMG_20230510_125646 (1).jpg"/>
          <p:cNvPicPr>
            <a:picLocks noChangeAspect="1" noChangeArrowheads="1"/>
          </p:cNvPicPr>
          <p:nvPr/>
        </p:nvPicPr>
        <p:blipFill>
          <a:blip r:embed="rId3" cstate="print"/>
          <a:srcRect l="4226" t="5222" r="4622" b="8091"/>
          <a:stretch>
            <a:fillRect/>
          </a:stretch>
        </p:blipFill>
        <p:spPr bwMode="auto">
          <a:xfrm>
            <a:off x="500034" y="428604"/>
            <a:ext cx="8215370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1613641570_52-p-fon-dlya-prezentatsii-belarus-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вос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оминаний рабочей Ксении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Еремеевны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Данченко</a:t>
            </a:r>
          </a:p>
        </p:txBody>
      </p:sp>
      <p:pic>
        <p:nvPicPr>
          <p:cNvPr id="11267" name="Picture 3" descr="C:\Users\User\Desktop\IMG_20230510_130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428730"/>
            <a:ext cx="6696000" cy="5123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80</Words>
  <Application>Microsoft Office PowerPoint</Application>
  <PresentationFormat>Экран (4:3)</PresentationFormat>
  <Paragraphs>8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 Районный  конкурс НАХОДКА  ГОДА.  Лидчина  историческая  История одной упаковки          ПОДГОТОВИЛИ:                              Гроховская Анжелика                        учащаяся  х класса            Руководитель                                            Жватель Татьяна Викторовна                         руководитель музея                        «Беларуская  хатка»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 воспоминаний рабочей Ксении Еремеевны  Данченко</vt:lpstr>
      <vt:lpstr>Мария Чернявская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Художник-дизайнер Морозова Марфа Фёдоровна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 13</cp:lastModifiedBy>
  <cp:revision>41</cp:revision>
  <dcterms:created xsi:type="dcterms:W3CDTF">2023-06-04T19:23:39Z</dcterms:created>
  <dcterms:modified xsi:type="dcterms:W3CDTF">2024-01-30T12:26:39Z</dcterms:modified>
</cp:coreProperties>
</file>